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93" r:id="rId5"/>
    <p:sldId id="292" r:id="rId6"/>
    <p:sldId id="291" r:id="rId7"/>
    <p:sldId id="272" r:id="rId8"/>
    <p:sldId id="277" r:id="rId9"/>
    <p:sldId id="286" r:id="rId10"/>
    <p:sldId id="263" r:id="rId11"/>
    <p:sldId id="264" r:id="rId12"/>
    <p:sldId id="258" r:id="rId13"/>
    <p:sldId id="278" r:id="rId14"/>
    <p:sldId id="287" r:id="rId15"/>
    <p:sldId id="279" r:id="rId16"/>
    <p:sldId id="290" r:id="rId17"/>
    <p:sldId id="268" r:id="rId18"/>
    <p:sldId id="288" r:id="rId19"/>
    <p:sldId id="282" r:id="rId20"/>
    <p:sldId id="271" r:id="rId21"/>
    <p:sldId id="260" r:id="rId22"/>
    <p:sldId id="283" r:id="rId23"/>
    <p:sldId id="294" r:id="rId24"/>
    <p:sldId id="297" r:id="rId25"/>
    <p:sldId id="273" r:id="rId26"/>
    <p:sldId id="296" r:id="rId27"/>
    <p:sldId id="295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088A9-4E7C-48E3-8FB5-75AD011AB0F3}" v="97" dt="2023-02-14T14:53:06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5806" autoAdjust="0"/>
  </p:normalViewPr>
  <p:slideViewPr>
    <p:cSldViewPr snapToGrid="0">
      <p:cViewPr>
        <p:scale>
          <a:sx n="75" d="100"/>
          <a:sy n="75" d="100"/>
        </p:scale>
        <p:origin x="1140" y="69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l Ziemba" userId="9e96012d-32ed-403e-a5aa-214bdea98011" providerId="ADAL" clId="{8FE088A9-4E7C-48E3-8FB5-75AD011AB0F3}"/>
    <pc:docChg chg="undo custSel addSld modSld sldOrd modMainMaster">
      <pc:chgData name="Michal Ziemba" userId="9e96012d-32ed-403e-a5aa-214bdea98011" providerId="ADAL" clId="{8FE088A9-4E7C-48E3-8FB5-75AD011AB0F3}" dt="2023-02-14T14:56:34.371" v="525" actId="1076"/>
      <pc:docMkLst>
        <pc:docMk/>
      </pc:docMkLst>
      <pc:sldChg chg="addSp delSp modSp mod">
        <pc:chgData name="Michal Ziemba" userId="9e96012d-32ed-403e-a5aa-214bdea98011" providerId="ADAL" clId="{8FE088A9-4E7C-48E3-8FB5-75AD011AB0F3}" dt="2023-02-14T14:49:46.085" v="494" actId="20577"/>
        <pc:sldMkLst>
          <pc:docMk/>
          <pc:sldMk cId="2369402306" sldId="273"/>
        </pc:sldMkLst>
        <pc:spChg chg="mod">
          <ac:chgData name="Michal Ziemba" userId="9e96012d-32ed-403e-a5aa-214bdea98011" providerId="ADAL" clId="{8FE088A9-4E7C-48E3-8FB5-75AD011AB0F3}" dt="2023-02-14T14:49:46.085" v="494" actId="20577"/>
          <ac:spMkLst>
            <pc:docMk/>
            <pc:sldMk cId="2369402306" sldId="273"/>
            <ac:spMk id="2" creationId="{06E719DB-D6DF-4D0C-9164-039C04B146DA}"/>
          </ac:spMkLst>
        </pc:spChg>
        <pc:spChg chg="del">
          <ac:chgData name="Michal Ziemba" userId="9e96012d-32ed-403e-a5aa-214bdea98011" providerId="ADAL" clId="{8FE088A9-4E7C-48E3-8FB5-75AD011AB0F3}" dt="2023-02-14T14:22:08.050" v="383" actId="478"/>
          <ac:spMkLst>
            <pc:docMk/>
            <pc:sldMk cId="2369402306" sldId="273"/>
            <ac:spMk id="4" creationId="{94E4F94F-C323-4EA2-A441-C25FB0FC8F45}"/>
          </ac:spMkLst>
        </pc:spChg>
        <pc:spChg chg="mod">
          <ac:chgData name="Michal Ziemba" userId="9e96012d-32ed-403e-a5aa-214bdea98011" providerId="ADAL" clId="{8FE088A9-4E7C-48E3-8FB5-75AD011AB0F3}" dt="2023-02-14T14:31:18.334" v="483" actId="403"/>
          <ac:spMkLst>
            <pc:docMk/>
            <pc:sldMk cId="2369402306" sldId="273"/>
            <ac:spMk id="5" creationId="{101B65AC-607F-41E3-B834-929E87597DB6}"/>
          </ac:spMkLst>
        </pc:spChg>
        <pc:spChg chg="add del mod">
          <ac:chgData name="Michal Ziemba" userId="9e96012d-32ed-403e-a5aa-214bdea98011" providerId="ADAL" clId="{8FE088A9-4E7C-48E3-8FB5-75AD011AB0F3}" dt="2023-02-14T14:11:53.860" v="347" actId="478"/>
          <ac:spMkLst>
            <pc:docMk/>
            <pc:sldMk cId="2369402306" sldId="273"/>
            <ac:spMk id="6" creationId="{1ACAE3BE-1F2D-F634-AEA5-36CC318E0973}"/>
          </ac:spMkLst>
        </pc:spChg>
        <pc:spChg chg="del">
          <ac:chgData name="Michal Ziemba" userId="9e96012d-32ed-403e-a5aa-214bdea98011" providerId="ADAL" clId="{8FE088A9-4E7C-48E3-8FB5-75AD011AB0F3}" dt="2023-02-14T14:22:08.050" v="383" actId="478"/>
          <ac:spMkLst>
            <pc:docMk/>
            <pc:sldMk cId="2369402306" sldId="273"/>
            <ac:spMk id="8" creationId="{A4C01A9E-5D55-46CD-863F-1C01BE3EF3B6}"/>
          </ac:spMkLst>
        </pc:spChg>
        <pc:spChg chg="del">
          <ac:chgData name="Michal Ziemba" userId="9e96012d-32ed-403e-a5aa-214bdea98011" providerId="ADAL" clId="{8FE088A9-4E7C-48E3-8FB5-75AD011AB0F3}" dt="2023-02-14T14:22:08.050" v="383" actId="478"/>
          <ac:spMkLst>
            <pc:docMk/>
            <pc:sldMk cId="2369402306" sldId="273"/>
            <ac:spMk id="10" creationId="{4A78BBD2-065E-4F22-BFEB-D322D4319C11}"/>
          </ac:spMkLst>
        </pc:spChg>
        <pc:spChg chg="add del mod">
          <ac:chgData name="Michal Ziemba" userId="9e96012d-32ed-403e-a5aa-214bdea98011" providerId="ADAL" clId="{8FE088A9-4E7C-48E3-8FB5-75AD011AB0F3}" dt="2023-02-14T14:13:09.511" v="354" actId="478"/>
          <ac:spMkLst>
            <pc:docMk/>
            <pc:sldMk cId="2369402306" sldId="273"/>
            <ac:spMk id="11" creationId="{9F62F0FA-D599-4293-0117-220B6FDE4B49}"/>
          </ac:spMkLst>
        </pc:spChg>
        <pc:spChg chg="del">
          <ac:chgData name="Michal Ziemba" userId="9e96012d-32ed-403e-a5aa-214bdea98011" providerId="ADAL" clId="{8FE088A9-4E7C-48E3-8FB5-75AD011AB0F3}" dt="2023-02-14T14:22:08.050" v="383" actId="478"/>
          <ac:spMkLst>
            <pc:docMk/>
            <pc:sldMk cId="2369402306" sldId="273"/>
            <ac:spMk id="12" creationId="{B4362BDB-E865-48B0-B8CF-36596FDFDA70}"/>
          </ac:spMkLst>
        </pc:spChg>
        <pc:spChg chg="del">
          <ac:chgData name="Michal Ziemba" userId="9e96012d-32ed-403e-a5aa-214bdea98011" providerId="ADAL" clId="{8FE088A9-4E7C-48E3-8FB5-75AD011AB0F3}" dt="2023-02-14T14:22:08.050" v="383" actId="478"/>
          <ac:spMkLst>
            <pc:docMk/>
            <pc:sldMk cId="2369402306" sldId="273"/>
            <ac:spMk id="14" creationId="{2D83ADB3-2651-43A6-9BB7-BF8F75A4BA08}"/>
          </ac:spMkLst>
        </pc:spChg>
        <pc:spChg chg="add del mod">
          <ac:chgData name="Michal Ziemba" userId="9e96012d-32ed-403e-a5aa-214bdea98011" providerId="ADAL" clId="{8FE088A9-4E7C-48E3-8FB5-75AD011AB0F3}" dt="2023-02-14T14:21:10.882" v="359" actId="478"/>
          <ac:spMkLst>
            <pc:docMk/>
            <pc:sldMk cId="2369402306" sldId="273"/>
            <ac:spMk id="15" creationId="{6AC6BBE9-BA15-6755-4BE0-EA05BFABEA8D}"/>
          </ac:spMkLst>
        </pc:spChg>
        <pc:spChg chg="del">
          <ac:chgData name="Michal Ziemba" userId="9e96012d-32ed-403e-a5aa-214bdea98011" providerId="ADAL" clId="{8FE088A9-4E7C-48E3-8FB5-75AD011AB0F3}" dt="2023-02-14T14:22:08.050" v="383" actId="478"/>
          <ac:spMkLst>
            <pc:docMk/>
            <pc:sldMk cId="2369402306" sldId="273"/>
            <ac:spMk id="16" creationId="{CD5CA5C0-2F8B-4949-B9D2-E1C96215D67A}"/>
          </ac:spMkLst>
        </pc:spChg>
        <pc:spChg chg="del">
          <ac:chgData name="Michal Ziemba" userId="9e96012d-32ed-403e-a5aa-214bdea98011" providerId="ADAL" clId="{8FE088A9-4E7C-48E3-8FB5-75AD011AB0F3}" dt="2023-02-14T14:22:08.050" v="383" actId="478"/>
          <ac:spMkLst>
            <pc:docMk/>
            <pc:sldMk cId="2369402306" sldId="273"/>
            <ac:spMk id="18" creationId="{CA45A8CB-214D-4FD9-A2F0-B2D0CE12DA94}"/>
          </ac:spMkLst>
        </pc:spChg>
        <pc:spChg chg="add del mod">
          <ac:chgData name="Michal Ziemba" userId="9e96012d-32ed-403e-a5aa-214bdea98011" providerId="ADAL" clId="{8FE088A9-4E7C-48E3-8FB5-75AD011AB0F3}" dt="2023-02-14T14:21:31.416" v="379" actId="478"/>
          <ac:spMkLst>
            <pc:docMk/>
            <pc:sldMk cId="2369402306" sldId="273"/>
            <ac:spMk id="19" creationId="{396B3E0D-461A-441B-4DC7-A5BBD330F9A3}"/>
          </ac:spMkLst>
        </pc:spChg>
        <pc:spChg chg="del">
          <ac:chgData name="Michal Ziemba" userId="9e96012d-32ed-403e-a5aa-214bdea98011" providerId="ADAL" clId="{8FE088A9-4E7C-48E3-8FB5-75AD011AB0F3}" dt="2023-02-14T14:22:08.050" v="383" actId="478"/>
          <ac:spMkLst>
            <pc:docMk/>
            <pc:sldMk cId="2369402306" sldId="273"/>
            <ac:spMk id="20" creationId="{5B9EEC0F-E13B-47B5-AE27-D7766655271D}"/>
          </ac:spMkLst>
        </pc:spChg>
        <pc:spChg chg="add del mod">
          <ac:chgData name="Michal Ziemba" userId="9e96012d-32ed-403e-a5aa-214bdea98011" providerId="ADAL" clId="{8FE088A9-4E7C-48E3-8FB5-75AD011AB0F3}" dt="2023-02-14T14:22:10.360" v="384" actId="478"/>
          <ac:spMkLst>
            <pc:docMk/>
            <pc:sldMk cId="2369402306" sldId="273"/>
            <ac:spMk id="22" creationId="{07764677-3391-4E08-6BE2-D418C0B82B33}"/>
          </ac:spMkLst>
        </pc:spChg>
        <pc:spChg chg="add del mod">
          <ac:chgData name="Michal Ziemba" userId="9e96012d-32ed-403e-a5aa-214bdea98011" providerId="ADAL" clId="{8FE088A9-4E7C-48E3-8FB5-75AD011AB0F3}" dt="2023-02-14T14:22:10.956" v="385" actId="478"/>
          <ac:spMkLst>
            <pc:docMk/>
            <pc:sldMk cId="2369402306" sldId="273"/>
            <ac:spMk id="24" creationId="{E6264509-A60B-6785-F6E4-3B86F173DC8F}"/>
          </ac:spMkLst>
        </pc:spChg>
        <pc:spChg chg="add del mod">
          <ac:chgData name="Michal Ziemba" userId="9e96012d-32ed-403e-a5aa-214bdea98011" providerId="ADAL" clId="{8FE088A9-4E7C-48E3-8FB5-75AD011AB0F3}" dt="2023-02-14T14:22:11.582" v="386" actId="478"/>
          <ac:spMkLst>
            <pc:docMk/>
            <pc:sldMk cId="2369402306" sldId="273"/>
            <ac:spMk id="26" creationId="{A6F3F6C2-473B-3DB8-6D80-BD36DE055A33}"/>
          </ac:spMkLst>
        </pc:spChg>
        <pc:spChg chg="add del mod">
          <ac:chgData name="Michal Ziemba" userId="9e96012d-32ed-403e-a5aa-214bdea98011" providerId="ADAL" clId="{8FE088A9-4E7C-48E3-8FB5-75AD011AB0F3}" dt="2023-02-14T14:22:14.210" v="387" actId="478"/>
          <ac:spMkLst>
            <pc:docMk/>
            <pc:sldMk cId="2369402306" sldId="273"/>
            <ac:spMk id="28" creationId="{155E1077-985F-3D2F-A451-AECA1E37209B}"/>
          </ac:spMkLst>
        </pc:spChg>
        <pc:spChg chg="add mod">
          <ac:chgData name="Michal Ziemba" userId="9e96012d-32ed-403e-a5aa-214bdea98011" providerId="ADAL" clId="{8FE088A9-4E7C-48E3-8FB5-75AD011AB0F3}" dt="2023-02-14T14:31:18.334" v="483" actId="403"/>
          <ac:spMkLst>
            <pc:docMk/>
            <pc:sldMk cId="2369402306" sldId="273"/>
            <ac:spMk id="29" creationId="{E7D5E8B7-FC1F-6047-5FE5-908E107D246D}"/>
          </ac:spMkLst>
        </pc:spChg>
        <pc:spChg chg="add mod">
          <ac:chgData name="Michal Ziemba" userId="9e96012d-32ed-403e-a5aa-214bdea98011" providerId="ADAL" clId="{8FE088A9-4E7C-48E3-8FB5-75AD011AB0F3}" dt="2023-02-14T14:27:19.852" v="469"/>
          <ac:spMkLst>
            <pc:docMk/>
            <pc:sldMk cId="2369402306" sldId="273"/>
            <ac:spMk id="30" creationId="{9DB634F2-8932-78A3-B54C-55FE9D36741A}"/>
          </ac:spMkLst>
        </pc:spChg>
        <pc:spChg chg="mod">
          <ac:chgData name="Michal Ziemba" userId="9e96012d-32ed-403e-a5aa-214bdea98011" providerId="ADAL" clId="{8FE088A9-4E7C-48E3-8FB5-75AD011AB0F3}" dt="2023-02-14T14:30:53.443" v="479"/>
          <ac:spMkLst>
            <pc:docMk/>
            <pc:sldMk cId="2369402306" sldId="273"/>
            <ac:spMk id="105" creationId="{C0115D94-C7BC-4335-BAD7-8D8ED290BC82}"/>
          </ac:spMkLst>
        </pc:spChg>
        <pc:spChg chg="mod">
          <ac:chgData name="Michal Ziemba" userId="9e96012d-32ed-403e-a5aa-214bdea98011" providerId="ADAL" clId="{8FE088A9-4E7C-48E3-8FB5-75AD011AB0F3}" dt="2023-02-14T14:30:26.316" v="478"/>
          <ac:spMkLst>
            <pc:docMk/>
            <pc:sldMk cId="2369402306" sldId="273"/>
            <ac:spMk id="108" creationId="{63F9EB3C-9071-4DFA-B753-4B00630DAB15}"/>
          </ac:spMkLst>
        </pc:spChg>
        <pc:spChg chg="mod">
          <ac:chgData name="Michal Ziemba" userId="9e96012d-32ed-403e-a5aa-214bdea98011" providerId="ADAL" clId="{8FE088A9-4E7C-48E3-8FB5-75AD011AB0F3}" dt="2023-02-14T14:32:12.621" v="487"/>
          <ac:spMkLst>
            <pc:docMk/>
            <pc:sldMk cId="2369402306" sldId="273"/>
            <ac:spMk id="111" creationId="{D5B53DE2-EE01-4DD5-92A1-4B57F680DA0A}"/>
          </ac:spMkLst>
        </pc:spChg>
        <pc:spChg chg="mod">
          <ac:chgData name="Michal Ziemba" userId="9e96012d-32ed-403e-a5aa-214bdea98011" providerId="ADAL" clId="{8FE088A9-4E7C-48E3-8FB5-75AD011AB0F3}" dt="2023-02-14T14:31:54.718" v="486"/>
          <ac:spMkLst>
            <pc:docMk/>
            <pc:sldMk cId="2369402306" sldId="273"/>
            <ac:spMk id="114" creationId="{26B2DF49-E133-458E-A0A3-95699B807A37}"/>
          </ac:spMkLst>
        </pc:spChg>
        <pc:spChg chg="mod">
          <ac:chgData name="Michal Ziemba" userId="9e96012d-32ed-403e-a5aa-214bdea98011" providerId="ADAL" clId="{8FE088A9-4E7C-48E3-8FB5-75AD011AB0F3}" dt="2023-02-14T14:31:18.334" v="483" actId="403"/>
          <ac:spMkLst>
            <pc:docMk/>
            <pc:sldMk cId="2369402306" sldId="273"/>
            <ac:spMk id="167" creationId="{34F3DF5B-5412-4826-8645-EEBA0D802C2D}"/>
          </ac:spMkLst>
        </pc:spChg>
        <pc:spChg chg="mod">
          <ac:chgData name="Michal Ziemba" userId="9e96012d-32ed-403e-a5aa-214bdea98011" providerId="ADAL" clId="{8FE088A9-4E7C-48E3-8FB5-75AD011AB0F3}" dt="2023-02-14T14:31:18.334" v="483" actId="403"/>
          <ac:spMkLst>
            <pc:docMk/>
            <pc:sldMk cId="2369402306" sldId="273"/>
            <ac:spMk id="169" creationId="{FE80166A-20E8-411D-96BC-75FEEC4E0219}"/>
          </ac:spMkLst>
        </pc:spChg>
        <pc:spChg chg="mod">
          <ac:chgData name="Michal Ziemba" userId="9e96012d-32ed-403e-a5aa-214bdea98011" providerId="ADAL" clId="{8FE088A9-4E7C-48E3-8FB5-75AD011AB0F3}" dt="2023-02-14T14:31:18.334" v="483" actId="403"/>
          <ac:spMkLst>
            <pc:docMk/>
            <pc:sldMk cId="2369402306" sldId="273"/>
            <ac:spMk id="195" creationId="{B001DDFA-0453-47D8-9BD6-CB19AC5C2DEA}"/>
          </ac:spMkLst>
        </pc:spChg>
        <pc:picChg chg="del mod">
          <ac:chgData name="Michal Ziemba" userId="9e96012d-32ed-403e-a5aa-214bdea98011" providerId="ADAL" clId="{8FE088A9-4E7C-48E3-8FB5-75AD011AB0F3}" dt="2023-02-14T14:11:45.496" v="343" actId="478"/>
          <ac:picMkLst>
            <pc:docMk/>
            <pc:sldMk cId="2369402306" sldId="273"/>
            <ac:picMk id="7" creationId="{CA0CDA8D-9DA3-4051-9051-FE32968D8DBF}"/>
          </ac:picMkLst>
        </pc:picChg>
        <pc:picChg chg="del">
          <ac:chgData name="Michal Ziemba" userId="9e96012d-32ed-403e-a5aa-214bdea98011" providerId="ADAL" clId="{8FE088A9-4E7C-48E3-8FB5-75AD011AB0F3}" dt="2023-02-14T14:13:07.997" v="353" actId="478"/>
          <ac:picMkLst>
            <pc:docMk/>
            <pc:sldMk cId="2369402306" sldId="273"/>
            <ac:picMk id="132" creationId="{8F4E9A66-B492-4691-B3DA-B4C5D0B17BBE}"/>
          </ac:picMkLst>
        </pc:picChg>
        <pc:picChg chg="del">
          <ac:chgData name="Michal Ziemba" userId="9e96012d-32ed-403e-a5aa-214bdea98011" providerId="ADAL" clId="{8FE088A9-4E7C-48E3-8FB5-75AD011AB0F3}" dt="2023-02-14T14:21:10.122" v="358" actId="478"/>
          <ac:picMkLst>
            <pc:docMk/>
            <pc:sldMk cId="2369402306" sldId="273"/>
            <ac:picMk id="134" creationId="{7C3209F2-A6E7-4E6E-9ED7-88DB1491337B}"/>
          </ac:picMkLst>
        </pc:picChg>
        <pc:picChg chg="del">
          <ac:chgData name="Michal Ziemba" userId="9e96012d-32ed-403e-a5aa-214bdea98011" providerId="ADAL" clId="{8FE088A9-4E7C-48E3-8FB5-75AD011AB0F3}" dt="2023-02-14T14:21:29.171" v="378" actId="478"/>
          <ac:picMkLst>
            <pc:docMk/>
            <pc:sldMk cId="2369402306" sldId="273"/>
            <ac:picMk id="136" creationId="{F83F74CF-7091-486A-8608-FD1A1B0D1A3D}"/>
          </ac:picMkLst>
        </pc:picChg>
        <pc:picChg chg="del">
          <ac:chgData name="Michal Ziemba" userId="9e96012d-32ed-403e-a5aa-214bdea98011" providerId="ADAL" clId="{8FE088A9-4E7C-48E3-8FB5-75AD011AB0F3}" dt="2023-02-14T14:22:08.050" v="383" actId="478"/>
          <ac:picMkLst>
            <pc:docMk/>
            <pc:sldMk cId="2369402306" sldId="273"/>
            <ac:picMk id="142" creationId="{2EC99944-3745-4CDC-ABE0-ACB4A5C28C94}"/>
          </ac:picMkLst>
        </pc:picChg>
        <pc:picChg chg="del">
          <ac:chgData name="Michal Ziemba" userId="9e96012d-32ed-403e-a5aa-214bdea98011" providerId="ADAL" clId="{8FE088A9-4E7C-48E3-8FB5-75AD011AB0F3}" dt="2023-02-14T14:22:08.050" v="383" actId="478"/>
          <ac:picMkLst>
            <pc:docMk/>
            <pc:sldMk cId="2369402306" sldId="273"/>
            <ac:picMk id="144" creationId="{8BEEAB52-7C39-4CD6-8BA5-E3E06128F995}"/>
          </ac:picMkLst>
        </pc:picChg>
        <pc:picChg chg="del">
          <ac:chgData name="Michal Ziemba" userId="9e96012d-32ed-403e-a5aa-214bdea98011" providerId="ADAL" clId="{8FE088A9-4E7C-48E3-8FB5-75AD011AB0F3}" dt="2023-02-14T14:22:08.050" v="383" actId="478"/>
          <ac:picMkLst>
            <pc:docMk/>
            <pc:sldMk cId="2369402306" sldId="273"/>
            <ac:picMk id="146" creationId="{E528CDB1-6E7A-407B-9C4E-802034803C1A}"/>
          </ac:picMkLst>
        </pc:picChg>
        <pc:picChg chg="del">
          <ac:chgData name="Michal Ziemba" userId="9e96012d-32ed-403e-a5aa-214bdea98011" providerId="ADAL" clId="{8FE088A9-4E7C-48E3-8FB5-75AD011AB0F3}" dt="2023-02-14T14:22:08.050" v="383" actId="478"/>
          <ac:picMkLst>
            <pc:docMk/>
            <pc:sldMk cId="2369402306" sldId="273"/>
            <ac:picMk id="148" creationId="{50A872A8-9A23-480D-A329-E17CADC31896}"/>
          </ac:picMkLst>
        </pc:picChg>
        <pc:picChg chg="add del">
          <ac:chgData name="Michal Ziemba" userId="9e96012d-32ed-403e-a5aa-214bdea98011" providerId="ADAL" clId="{8FE088A9-4E7C-48E3-8FB5-75AD011AB0F3}" dt="2023-02-14T14:11:17.138" v="340"/>
          <ac:picMkLst>
            <pc:docMk/>
            <pc:sldMk cId="2369402306" sldId="273"/>
            <ac:picMk id="2050" creationId="{A5F0BE8B-CB37-1454-C21B-997758C7F10A}"/>
          </ac:picMkLst>
        </pc:picChg>
        <pc:picChg chg="add mod">
          <ac:chgData name="Michal Ziemba" userId="9e96012d-32ed-403e-a5aa-214bdea98011" providerId="ADAL" clId="{8FE088A9-4E7C-48E3-8FB5-75AD011AB0F3}" dt="2023-02-14T14:22:37.162" v="393" actId="1076"/>
          <ac:picMkLst>
            <pc:docMk/>
            <pc:sldMk cId="2369402306" sldId="273"/>
            <ac:picMk id="2052" creationId="{B4AE32B9-122F-747A-E01A-CB6FBE692E0D}"/>
          </ac:picMkLst>
        </pc:picChg>
        <pc:picChg chg="add mod">
          <ac:chgData name="Michal Ziemba" userId="9e96012d-32ed-403e-a5aa-214bdea98011" providerId="ADAL" clId="{8FE088A9-4E7C-48E3-8FB5-75AD011AB0F3}" dt="2023-02-14T14:22:44.148" v="395" actId="14100"/>
          <ac:picMkLst>
            <pc:docMk/>
            <pc:sldMk cId="2369402306" sldId="273"/>
            <ac:picMk id="2054" creationId="{603FC4D6-C7DA-6095-0698-8DCB7A2F4537}"/>
          </ac:picMkLst>
        </pc:picChg>
        <pc:picChg chg="add mod">
          <ac:chgData name="Michal Ziemba" userId="9e96012d-32ed-403e-a5aa-214bdea98011" providerId="ADAL" clId="{8FE088A9-4E7C-48E3-8FB5-75AD011AB0F3}" dt="2023-02-14T14:23:05.520" v="400" actId="14100"/>
          <ac:picMkLst>
            <pc:docMk/>
            <pc:sldMk cId="2369402306" sldId="273"/>
            <ac:picMk id="2056" creationId="{04607611-8CD5-11B9-77B5-FF19ACC7FF2B}"/>
          </ac:picMkLst>
        </pc:picChg>
        <pc:picChg chg="add mod">
          <ac:chgData name="Michal Ziemba" userId="9e96012d-32ed-403e-a5aa-214bdea98011" providerId="ADAL" clId="{8FE088A9-4E7C-48E3-8FB5-75AD011AB0F3}" dt="2023-02-14T14:23:17.615" v="402" actId="14100"/>
          <ac:picMkLst>
            <pc:docMk/>
            <pc:sldMk cId="2369402306" sldId="273"/>
            <ac:picMk id="2058" creationId="{F20A7638-2496-5B43-F7D4-D9635F626227}"/>
          </ac:picMkLst>
        </pc:picChg>
        <pc:picChg chg="add mod">
          <ac:chgData name="Michal Ziemba" userId="9e96012d-32ed-403e-a5aa-214bdea98011" providerId="ADAL" clId="{8FE088A9-4E7C-48E3-8FB5-75AD011AB0F3}" dt="2023-02-14T14:23:43.759" v="405" actId="14100"/>
          <ac:picMkLst>
            <pc:docMk/>
            <pc:sldMk cId="2369402306" sldId="273"/>
            <ac:picMk id="2060" creationId="{8222ACBA-9DC4-0786-5882-C0CBF7B8A204}"/>
          </ac:picMkLst>
        </pc:picChg>
      </pc:sldChg>
      <pc:sldChg chg="modSp mod">
        <pc:chgData name="Michal Ziemba" userId="9e96012d-32ed-403e-a5aa-214bdea98011" providerId="ADAL" clId="{8FE088A9-4E7C-48E3-8FB5-75AD011AB0F3}" dt="2023-02-14T13:44:58.645" v="194"/>
        <pc:sldMkLst>
          <pc:docMk/>
          <pc:sldMk cId="1064449242" sldId="292"/>
        </pc:sldMkLst>
        <pc:spChg chg="mod">
          <ac:chgData name="Michal Ziemba" userId="9e96012d-32ed-403e-a5aa-214bdea98011" providerId="ADAL" clId="{8FE088A9-4E7C-48E3-8FB5-75AD011AB0F3}" dt="2023-02-14T13:44:58.645" v="194"/>
          <ac:spMkLst>
            <pc:docMk/>
            <pc:sldMk cId="1064449242" sldId="292"/>
            <ac:spMk id="2" creationId="{C437FC70-2EF1-451F-9B02-B05B0F7C0960}"/>
          </ac:spMkLst>
        </pc:spChg>
      </pc:sldChg>
      <pc:sldChg chg="modSp mod">
        <pc:chgData name="Michal Ziemba" userId="9e96012d-32ed-403e-a5aa-214bdea98011" providerId="ADAL" clId="{8FE088A9-4E7C-48E3-8FB5-75AD011AB0F3}" dt="2023-02-14T13:37:39.781" v="37" actId="20577"/>
        <pc:sldMkLst>
          <pc:docMk/>
          <pc:sldMk cId="1873398822" sldId="293"/>
        </pc:sldMkLst>
        <pc:spChg chg="mod">
          <ac:chgData name="Michal Ziemba" userId="9e96012d-32ed-403e-a5aa-214bdea98011" providerId="ADAL" clId="{8FE088A9-4E7C-48E3-8FB5-75AD011AB0F3}" dt="2023-02-14T13:37:39.781" v="37" actId="20577"/>
          <ac:spMkLst>
            <pc:docMk/>
            <pc:sldMk cId="1873398822" sldId="293"/>
            <ac:spMk id="2" creationId="{1759CD44-C042-4099-B93D-952096720AE8}"/>
          </ac:spMkLst>
        </pc:spChg>
      </pc:sldChg>
      <pc:sldChg chg="ord">
        <pc:chgData name="Michal Ziemba" userId="9e96012d-32ed-403e-a5aa-214bdea98011" providerId="ADAL" clId="{8FE088A9-4E7C-48E3-8FB5-75AD011AB0F3}" dt="2023-02-14T14:32:38.438" v="489"/>
        <pc:sldMkLst>
          <pc:docMk/>
          <pc:sldMk cId="3907497667" sldId="294"/>
        </pc:sldMkLst>
      </pc:sldChg>
      <pc:sldChg chg="addSp modSp mod">
        <pc:chgData name="Michal Ziemba" userId="9e96012d-32ed-403e-a5aa-214bdea98011" providerId="ADAL" clId="{8FE088A9-4E7C-48E3-8FB5-75AD011AB0F3}" dt="2023-02-14T14:05:14.638" v="273" actId="14838"/>
        <pc:sldMkLst>
          <pc:docMk/>
          <pc:sldMk cId="1814514101" sldId="296"/>
        </pc:sldMkLst>
        <pc:spChg chg="mod ord">
          <ac:chgData name="Michal Ziemba" userId="9e96012d-32ed-403e-a5aa-214bdea98011" providerId="ADAL" clId="{8FE088A9-4E7C-48E3-8FB5-75AD011AB0F3}" dt="2023-02-14T14:05:14.638" v="273" actId="14838"/>
          <ac:spMkLst>
            <pc:docMk/>
            <pc:sldMk cId="1814514101" sldId="296"/>
            <ac:spMk id="2" creationId="{E74A036C-BA54-45FC-9987-BE658FE42601}"/>
          </ac:spMkLst>
        </pc:spChg>
        <pc:picChg chg="add mod">
          <ac:chgData name="Michal Ziemba" userId="9e96012d-32ed-403e-a5aa-214bdea98011" providerId="ADAL" clId="{8FE088A9-4E7C-48E3-8FB5-75AD011AB0F3}" dt="2023-02-14T14:04:44.035" v="245" actId="1076"/>
          <ac:picMkLst>
            <pc:docMk/>
            <pc:sldMk cId="1814514101" sldId="296"/>
            <ac:picMk id="1026" creationId="{ABD46F91-77E2-A5F2-2C97-4C14F6304CB2}"/>
          </ac:picMkLst>
        </pc:picChg>
      </pc:sldChg>
      <pc:sldChg chg="addSp delSp modSp add mod ord">
        <pc:chgData name="Michal Ziemba" userId="9e96012d-32ed-403e-a5aa-214bdea98011" providerId="ADAL" clId="{8FE088A9-4E7C-48E3-8FB5-75AD011AB0F3}" dt="2023-02-14T14:56:34.371" v="525" actId="1076"/>
        <pc:sldMkLst>
          <pc:docMk/>
          <pc:sldMk cId="2238922863" sldId="297"/>
        </pc:sldMkLst>
        <pc:spChg chg="del mod">
          <ac:chgData name="Michal Ziemba" userId="9e96012d-32ed-403e-a5aa-214bdea98011" providerId="ADAL" clId="{8FE088A9-4E7C-48E3-8FB5-75AD011AB0F3}" dt="2023-02-14T14:50:06.046" v="497" actId="478"/>
          <ac:spMkLst>
            <pc:docMk/>
            <pc:sldMk cId="2238922863" sldId="297"/>
            <ac:spMk id="4" creationId="{0C7D02E4-82ED-4678-BC8A-31DC8B58652A}"/>
          </ac:spMkLst>
        </pc:spChg>
        <pc:spChg chg="mod">
          <ac:chgData name="Michal Ziemba" userId="9e96012d-32ed-403e-a5aa-214bdea98011" providerId="ADAL" clId="{8FE088A9-4E7C-48E3-8FB5-75AD011AB0F3}" dt="2023-02-14T14:56:34.371" v="525" actId="1076"/>
          <ac:spMkLst>
            <pc:docMk/>
            <pc:sldMk cId="2238922863" sldId="297"/>
            <ac:spMk id="5" creationId="{04067F84-750A-43E0-92A4-FD29C8D31712}"/>
          </ac:spMkLst>
        </pc:spChg>
        <pc:spChg chg="add mod">
          <ac:chgData name="Michal Ziemba" userId="9e96012d-32ed-403e-a5aa-214bdea98011" providerId="ADAL" clId="{8FE088A9-4E7C-48E3-8FB5-75AD011AB0F3}" dt="2023-02-14T14:51:56.806" v="501" actId="1076"/>
          <ac:spMkLst>
            <pc:docMk/>
            <pc:sldMk cId="2238922863" sldId="297"/>
            <ac:spMk id="6" creationId="{FBBEB3D3-7A4F-8637-FBEA-FD04A7E2D24F}"/>
          </ac:spMkLst>
        </pc:spChg>
        <pc:picChg chg="del">
          <ac:chgData name="Michal Ziemba" userId="9e96012d-32ed-403e-a5aa-214bdea98011" providerId="ADAL" clId="{8FE088A9-4E7C-48E3-8FB5-75AD011AB0F3}" dt="2023-02-14T14:50:00.797" v="495" actId="478"/>
          <ac:picMkLst>
            <pc:docMk/>
            <pc:sldMk cId="2238922863" sldId="297"/>
            <ac:picMk id="3" creationId="{C4769681-D593-4802-B8D8-6D44630400F7}"/>
          </ac:picMkLst>
        </pc:picChg>
        <pc:picChg chg="add del mod">
          <ac:chgData name="Michal Ziemba" userId="9e96012d-32ed-403e-a5aa-214bdea98011" providerId="ADAL" clId="{8FE088A9-4E7C-48E3-8FB5-75AD011AB0F3}" dt="2023-02-14T14:53:21.140" v="506" actId="478"/>
          <ac:picMkLst>
            <pc:docMk/>
            <pc:sldMk cId="2238922863" sldId="297"/>
            <ac:picMk id="8" creationId="{B3247BFE-447E-1A2B-B36B-51A87F36BCC3}"/>
          </ac:picMkLst>
        </pc:picChg>
        <pc:picChg chg="add mod">
          <ac:chgData name="Michal Ziemba" userId="9e96012d-32ed-403e-a5aa-214bdea98011" providerId="ADAL" clId="{8FE088A9-4E7C-48E3-8FB5-75AD011AB0F3}" dt="2023-02-14T14:53:30.071" v="510" actId="1076"/>
          <ac:picMkLst>
            <pc:docMk/>
            <pc:sldMk cId="2238922863" sldId="297"/>
            <ac:picMk id="10" creationId="{AB477979-DDDA-F484-0383-47B5DBDCA0EA}"/>
          </ac:picMkLst>
        </pc:picChg>
      </pc:sldChg>
      <pc:sldMasterChg chg="addSp delSp modSp mod">
        <pc:chgData name="Michal Ziemba" userId="9e96012d-32ed-403e-a5aa-214bdea98011" providerId="ADAL" clId="{8FE088A9-4E7C-48E3-8FB5-75AD011AB0F3}" dt="2023-02-14T13:43:39.408" v="193" actId="1076"/>
        <pc:sldMasterMkLst>
          <pc:docMk/>
          <pc:sldMasterMk cId="2464305198" sldId="2147483648"/>
        </pc:sldMasterMkLst>
        <pc:spChg chg="mod">
          <ac:chgData name="Michal Ziemba" userId="9e96012d-32ed-403e-a5aa-214bdea98011" providerId="ADAL" clId="{8FE088A9-4E7C-48E3-8FB5-75AD011AB0F3}" dt="2023-02-14T13:43:39.408" v="193" actId="1076"/>
          <ac:spMkLst>
            <pc:docMk/>
            <pc:sldMasterMk cId="2464305198" sldId="2147483648"/>
            <ac:spMk id="9" creationId="{DC812146-8007-47FE-8D4F-5F19E3E53342}"/>
          </ac:spMkLst>
        </pc:spChg>
        <pc:spChg chg="mod">
          <ac:chgData name="Michal Ziemba" userId="9e96012d-32ed-403e-a5aa-214bdea98011" providerId="ADAL" clId="{8FE088A9-4E7C-48E3-8FB5-75AD011AB0F3}" dt="2023-02-14T13:43:35.505" v="192" actId="14100"/>
          <ac:spMkLst>
            <pc:docMk/>
            <pc:sldMasterMk cId="2464305198" sldId="2147483648"/>
            <ac:spMk id="10" creationId="{7905BE7E-2C53-4DB7-B5B6-E32CD3641EA9}"/>
          </ac:spMkLst>
        </pc:spChg>
        <pc:picChg chg="mod">
          <ac:chgData name="Michal Ziemba" userId="9e96012d-32ed-403e-a5aa-214bdea98011" providerId="ADAL" clId="{8FE088A9-4E7C-48E3-8FB5-75AD011AB0F3}" dt="2023-02-14T13:40:33.741" v="77" actId="1076"/>
          <ac:picMkLst>
            <pc:docMk/>
            <pc:sldMasterMk cId="2464305198" sldId="2147483648"/>
            <ac:picMk id="5" creationId="{DA7F964A-CD0E-60E1-15EB-DC1DC0E66B51}"/>
          </ac:picMkLst>
        </pc:picChg>
        <pc:picChg chg="add del mod">
          <ac:chgData name="Michal Ziemba" userId="9e96012d-32ed-403e-a5aa-214bdea98011" providerId="ADAL" clId="{8FE088A9-4E7C-48E3-8FB5-75AD011AB0F3}" dt="2023-02-14T13:40:29.823" v="76" actId="478"/>
          <ac:picMkLst>
            <pc:docMk/>
            <pc:sldMasterMk cId="2464305198" sldId="2147483648"/>
            <ac:picMk id="6" creationId="{EF9E303A-C5C5-4534-8BBB-5AA06BB47FEE}"/>
          </ac:picMkLst>
        </pc:picChg>
        <pc:picChg chg="add mod">
          <ac:chgData name="Michal Ziemba" userId="9e96012d-32ed-403e-a5aa-214bdea98011" providerId="ADAL" clId="{8FE088A9-4E7C-48E3-8FB5-75AD011AB0F3}" dt="2023-02-14T13:42:00.028" v="118" actId="14100"/>
          <ac:picMkLst>
            <pc:docMk/>
            <pc:sldMasterMk cId="2464305198" sldId="2147483648"/>
            <ac:picMk id="8" creationId="{A8558917-5FD3-A849-48E6-C37A4D9C4D33}"/>
          </ac:picMkLst>
        </pc:pic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27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#GPPB2023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0" y="5835369"/>
            <a:ext cx="12201526" cy="110560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26508"/>
            <a:ext cx="4618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#GPPB2023 #GPPB2023PL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Brought to you by #BalticPowerPlatform Community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38185" y="5869852"/>
            <a:ext cx="917357" cy="966646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A8558917-5FD3-A849-48E6-C37A4D9C4D33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10000" r="90000">
                        <a14:foregroundMark x1="23400" y1="33200" x2="18200" y2="45600"/>
                        <a14:foregroundMark x1="18200" y1="45600" x2="23200" y2="36400"/>
                        <a14:foregroundMark x1="23200" y1="36400" x2="15600" y2="44400"/>
                        <a14:foregroundMark x1="15600" y1="44400" x2="21000" y2="38600"/>
                        <a14:foregroundMark x1="20600" y1="38200" x2="20600" y2="38200"/>
                        <a14:foregroundMark x1="16000" y1="39800" x2="16000" y2="39800"/>
                        <a14:foregroundMark x1="17600" y1="44000" x2="17600" y2="44000"/>
                        <a14:foregroundMark x1="15600" y1="41400" x2="15600" y2="41400"/>
                        <a14:foregroundMark x1="13600" y1="48000" x2="24400" y2="25000"/>
                        <a14:foregroundMark x1="24400" y1="25000" x2="36800" y2="17800"/>
                        <a14:foregroundMark x1="38400" y1="24800" x2="20800" y2="38000"/>
                        <a14:foregroundMark x1="20800" y1="38000" x2="17600" y2="45600"/>
                        <a14:foregroundMark x1="33000" y1="34400" x2="16000" y2="50000"/>
                        <a14:foregroundMark x1="38200" y1="29000" x2="24000" y2="49200"/>
                        <a14:foregroundMark x1="43400" y1="32800" x2="32000" y2="49200"/>
                        <a14:foregroundMark x1="43800" y1="31600" x2="30800" y2="49800"/>
                        <a14:foregroundMark x1="38600" y1="46400" x2="62400" y2="43200"/>
                        <a14:foregroundMark x1="62400" y1="43200" x2="62600" y2="43200"/>
                        <a14:foregroundMark x1="59800" y1="46600" x2="39200" y2="49400"/>
                        <a14:foregroundMark x1="52400" y1="23000" x2="61800" y2="30600"/>
                        <a14:foregroundMark x1="61800" y1="30600" x2="63200" y2="31000"/>
                        <a14:foregroundMark x1="42000" y1="31400" x2="64800" y2="24600"/>
                        <a14:foregroundMark x1="42400" y1="23200" x2="50000" y2="17000"/>
                        <a14:foregroundMark x1="47800" y1="15200" x2="37200" y2="22000"/>
                        <a14:foregroundMark x1="45600" y1="16800" x2="64000" y2="24000"/>
                        <a14:foregroundMark x1="62000" y1="19600" x2="46600" y2="18600"/>
                        <a14:foregroundMark x1="51800" y1="16800" x2="61800" y2="19200"/>
                        <a14:foregroundMark x1="59200" y1="21200" x2="73400" y2="23400"/>
                        <a14:foregroundMark x1="73400" y1="23400" x2="78400" y2="31400"/>
                        <a14:foregroundMark x1="64800" y1="23400" x2="73600" y2="37800"/>
                        <a14:foregroundMark x1="75800" y1="27600" x2="84400" y2="37800"/>
                        <a14:foregroundMark x1="84400" y1="37800" x2="85800" y2="45400"/>
                        <a14:foregroundMark x1="84600" y1="46200" x2="83400" y2="56200"/>
                        <a14:foregroundMark x1="77400" y1="42600" x2="78600" y2="53800"/>
                        <a14:foregroundMark x1="74200" y1="34600" x2="77600" y2="52000"/>
                        <a14:foregroundMark x1="77600" y1="34400" x2="79000" y2="39600"/>
                        <a14:foregroundMark x1="73800" y1="41800" x2="73000" y2="56200"/>
                        <a14:foregroundMark x1="73000" y1="56200" x2="73400" y2="57000"/>
                        <a14:foregroundMark x1="72400" y1="77600" x2="61400" y2="85000"/>
                        <a14:foregroundMark x1="61400" y1="85000" x2="31600" y2="83800"/>
                        <a14:foregroundMark x1="31600" y1="83800" x2="27600" y2="80000"/>
                        <a14:foregroundMark x1="27600" y1="78800" x2="30600" y2="82400"/>
                        <a14:foregroundMark x1="72000" y1="44600" x2="68800" y2="53800"/>
                        <a14:foregroundMark x1="28000" y1="28000" x2="28000" y2="2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252" y="5787390"/>
            <a:ext cx="1105608" cy="11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r>
              <a:rPr lang="en-CA" dirty="0"/>
              <a:t>GLOBAL POWER PLATFORM BOOTCAMP 2023 PL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6117A7FC-C7C2-4B02-AAF8-E2D046B367B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80974A1B-C29B-4907-808C-8DA2A8E1C345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  <p:sp>
        <p:nvSpPr>
          <p:cNvPr id="28" name="Slide Number Placeholder 37">
            <a:extLst>
              <a:ext uri="{FF2B5EF4-FFF2-40B4-BE49-F238E27FC236}">
                <a16:creationId xmlns:a16="http://schemas.microsoft.com/office/drawing/2014/main" id="{4A60BD1A-5B90-49CE-8A46-CC56F84AD38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8CEF7175-B440-4C9A-88E1-5201BB56363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932D8F80-41C5-4647-9C6D-418D0E57871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2969093A-2E38-4D81-85EF-08EC0E5F72BC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3" name="Slide Number Placeholder 37">
            <a:extLst>
              <a:ext uri="{FF2B5EF4-FFF2-40B4-BE49-F238E27FC236}">
                <a16:creationId xmlns:a16="http://schemas.microsoft.com/office/drawing/2014/main" id="{41629419-866C-4628-B259-62FB14A2304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GLOBAL POWER PLATFORM BOOTCAMP 2023 PL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891522"/>
            <a:ext cx="5768288" cy="347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QUIZ!</a:t>
            </a:r>
          </a:p>
          <a:p>
            <a:r>
              <a:rPr lang="en-US" dirty="0">
                <a:solidFill>
                  <a:schemeClr val="bg1"/>
                </a:solidFill>
              </a:rPr>
              <a:t>The winner gets a 2-day pass to the European Power Platform Conference</a:t>
            </a:r>
          </a:p>
          <a:p>
            <a:r>
              <a:rPr lang="en-US" dirty="0">
                <a:solidFill>
                  <a:schemeClr val="bg1"/>
                </a:solidFill>
              </a:rPr>
              <a:t>21-22 June in Dublin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EB3D3-7A4F-8637-FBEA-FD04A7E2D24F}"/>
              </a:ext>
            </a:extLst>
          </p:cNvPr>
          <p:cNvSpPr txBox="1"/>
          <p:nvPr/>
        </p:nvSpPr>
        <p:spPr>
          <a:xfrm>
            <a:off x="7378699" y="4654034"/>
            <a:ext cx="3933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https://forms.office.com/r/6Zm4XNEe5t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77979-DDDA-F484-0383-47B5DBDC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460184"/>
            <a:ext cx="3879850" cy="39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2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170432"/>
            <a:ext cx="10515600" cy="96583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GLOBAL POWER PLATFORM BOOTCAMP 2023 PL</a:t>
            </a:r>
            <a:br>
              <a:rPr lang="en-US" sz="3600" dirty="0"/>
            </a:br>
            <a:r>
              <a:rPr lang="en-US" sz="3600" dirty="0"/>
              <a:t>Event Brought to you by COMMUNITY MEMBERS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318" y="4322987"/>
            <a:ext cx="20574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noProof="1"/>
              <a:t>Edyta Gorzoń</a:t>
            </a:r>
            <a:endParaRPr lang="en-US" sz="1800" dirty="0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318" y="4721734"/>
            <a:ext cx="2057400" cy="274320"/>
          </a:xfrm>
        </p:spPr>
        <p:txBody>
          <a:bodyPr/>
          <a:lstStyle/>
          <a:p>
            <a:r>
              <a:rPr lang="en-US" sz="1600" dirty="0"/>
              <a:t>Microsoft MVP | Product Manager - Microsoft Channels at </a:t>
            </a:r>
            <a:r>
              <a:rPr lang="en-US" sz="1600" dirty="0" err="1"/>
              <a:t>Staffbase</a:t>
            </a:r>
            <a:endParaRPr lang="en-US" sz="1600" dirty="0"/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96731" y="4322987"/>
            <a:ext cx="2057400" cy="274320"/>
          </a:xfrm>
        </p:spPr>
        <p:txBody>
          <a:bodyPr/>
          <a:lstStyle/>
          <a:p>
            <a:r>
              <a:rPr lang="en-ZA" sz="1800" noProof="1"/>
              <a:t>Tomasz Poszytek</a:t>
            </a:r>
            <a:endParaRPr lang="en-US" sz="1800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96731" y="4721734"/>
            <a:ext cx="2057400" cy="274320"/>
          </a:xfrm>
        </p:spPr>
        <p:txBody>
          <a:bodyPr/>
          <a:lstStyle/>
          <a:p>
            <a:r>
              <a:rPr lang="en-US" sz="1600" dirty="0"/>
              <a:t>Power Platform Advisor | Speaker | Microsoft MVP | MCT</a:t>
            </a:r>
          </a:p>
        </p:txBody>
      </p:sp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62624" y="4322987"/>
            <a:ext cx="2057400" cy="274320"/>
          </a:xfrm>
        </p:spPr>
        <p:txBody>
          <a:bodyPr/>
          <a:lstStyle/>
          <a:p>
            <a:r>
              <a:rPr lang="en-ZA" sz="1800" noProof="1"/>
              <a:t>Dawid Ziółkowski</a:t>
            </a:r>
            <a:endParaRPr lang="en-US" sz="1800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62624" y="4721734"/>
            <a:ext cx="2057400" cy="274320"/>
          </a:xfrm>
        </p:spPr>
        <p:txBody>
          <a:bodyPr/>
          <a:lstStyle/>
          <a:p>
            <a:r>
              <a:rPr lang="en-US" sz="1600" dirty="0"/>
              <a:t>Microsoft Business Applications MVP, Office 365 and Power Platform expert </a:t>
            </a:r>
          </a:p>
        </p:txBody>
      </p:sp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6767" y="4322987"/>
            <a:ext cx="2057400" cy="274320"/>
          </a:xfrm>
        </p:spPr>
        <p:txBody>
          <a:bodyPr/>
          <a:lstStyle/>
          <a:p>
            <a:r>
              <a:rPr lang="en-US" sz="1800" dirty="0"/>
              <a:t>Marcin </a:t>
            </a:r>
            <a:r>
              <a:rPr lang="en-US" sz="1800" dirty="0" err="1"/>
              <a:t>Siewnicki</a:t>
            </a:r>
            <a:endParaRPr lang="en-US" sz="1800" dirty="0"/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16767" y="4712971"/>
            <a:ext cx="2057400" cy="274320"/>
          </a:xfrm>
        </p:spPr>
        <p:txBody>
          <a:bodyPr/>
          <a:lstStyle/>
          <a:p>
            <a:r>
              <a:rPr lang="en-US" sz="1600" dirty="0"/>
              <a:t>Office 365 Consultant/Architect at ISCG Sp. z </a:t>
            </a:r>
            <a:r>
              <a:rPr lang="en-US" sz="1600" dirty="0" err="1"/>
              <a:t>o.o.</a:t>
            </a:r>
            <a:r>
              <a:rPr lang="en-US" sz="1600" dirty="0"/>
              <a:t> </a:t>
            </a:r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2" name="Picture 4" descr="Profile photo of Edyta Gorzoń">
            <a:extLst>
              <a:ext uri="{FF2B5EF4-FFF2-40B4-BE49-F238E27FC236}">
                <a16:creationId xmlns:a16="http://schemas.microsoft.com/office/drawing/2014/main" id="{B4AE32B9-122F-747A-E01A-CB6FBE692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8" y="2261997"/>
            <a:ext cx="1851659" cy="18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ile photo of Tomasz Poszytek">
            <a:extLst>
              <a:ext uri="{FF2B5EF4-FFF2-40B4-BE49-F238E27FC236}">
                <a16:creationId xmlns:a16="http://schemas.microsoft.com/office/drawing/2014/main" id="{603FC4D6-C7DA-6095-0698-8DCB7A2F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731" y="2261997"/>
            <a:ext cx="1851659" cy="18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of Dawid Ziolkowski">
            <a:extLst>
              <a:ext uri="{FF2B5EF4-FFF2-40B4-BE49-F238E27FC236}">
                <a16:creationId xmlns:a16="http://schemas.microsoft.com/office/drawing/2014/main" id="{04607611-8CD5-11B9-77B5-FF19ACC7F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09" y="2261997"/>
            <a:ext cx="1851659" cy="18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file photo of Marcin Siewnicki">
            <a:extLst>
              <a:ext uri="{FF2B5EF4-FFF2-40B4-BE49-F238E27FC236}">
                <a16:creationId xmlns:a16="http://schemas.microsoft.com/office/drawing/2014/main" id="{F20A7638-2496-5B43-F7D4-D9635F62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264" y="2255775"/>
            <a:ext cx="1851659" cy="18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ofile image">
            <a:extLst>
              <a:ext uri="{FF2B5EF4-FFF2-40B4-BE49-F238E27FC236}">
                <a16:creationId xmlns:a16="http://schemas.microsoft.com/office/drawing/2014/main" id="{8222ACBA-9DC4-0786-5882-C0CBF7B8A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045" y="2253932"/>
            <a:ext cx="1867443" cy="186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168">
            <a:extLst>
              <a:ext uri="{FF2B5EF4-FFF2-40B4-BE49-F238E27FC236}">
                <a16:creationId xmlns:a16="http://schemas.microsoft.com/office/drawing/2014/main" id="{E7D5E8B7-FC1F-6047-5FE5-908E107D246D}"/>
              </a:ext>
            </a:extLst>
          </p:cNvPr>
          <p:cNvSpPr txBox="1">
            <a:spLocks/>
          </p:cNvSpPr>
          <p:nvPr/>
        </p:nvSpPr>
        <p:spPr>
          <a:xfrm>
            <a:off x="9223548" y="4314224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1" kern="1200">
                <a:solidFill>
                  <a:srgbClr val="58215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noProof="1"/>
              <a:t>Michał Ziemba</a:t>
            </a:r>
            <a:endParaRPr lang="en-US" sz="1800" dirty="0"/>
          </a:p>
        </p:txBody>
      </p:sp>
      <p:sp>
        <p:nvSpPr>
          <p:cNvPr id="30" name="Text Placeholder 113">
            <a:extLst>
              <a:ext uri="{FF2B5EF4-FFF2-40B4-BE49-F238E27FC236}">
                <a16:creationId xmlns:a16="http://schemas.microsoft.com/office/drawing/2014/main" id="{9DB634F2-8932-78A3-B54C-55FE9D36741A}"/>
              </a:ext>
            </a:extLst>
          </p:cNvPr>
          <p:cNvSpPr txBox="1">
            <a:spLocks/>
          </p:cNvSpPr>
          <p:nvPr/>
        </p:nvSpPr>
        <p:spPr>
          <a:xfrm>
            <a:off x="9223548" y="4712971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58215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MCT, Solution Architect &amp; IT Systems Integrator</a:t>
            </a:r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D46F91-77E2-A5F2-2C97-4C14F6304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70247"/>
            <a:ext cx="10220325" cy="57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4000"/>
            <a:ext cx="9901238" cy="919163"/>
          </a:xfrm>
        </p:spPr>
        <p:txBody>
          <a:bodyPr>
            <a:normAutofit/>
          </a:bodyPr>
          <a:lstStyle/>
          <a:p>
            <a:r>
              <a:rPr lang="en-CA" sz="4400" dirty="0">
                <a:effectLst>
                  <a:outerShdw blurRad="50800" dist="63500" algn="l" rotWithShape="0">
                    <a:schemeClr val="bg1"/>
                  </a:outerShdw>
                </a:effectLst>
              </a:rPr>
              <a:t>Event Sponsors</a:t>
            </a:r>
            <a:endParaRPr lang="en-US" sz="4400" dirty="0">
              <a:solidFill>
                <a:srgbClr val="732773"/>
              </a:solidFill>
              <a:effectLst>
                <a:outerShdw blurRad="50800" dist="63500" algn="l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08139F-47D0-4E7F-8828-7D72D934D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Few, if any, products on the market help customers like we 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/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  <p:sp>
        <p:nvSpPr>
          <p:cNvPr id="16" name="Slide Number Placeholder 37">
            <a:extLst>
              <a:ext uri="{FF2B5EF4-FFF2-40B4-BE49-F238E27FC236}">
                <a16:creationId xmlns:a16="http://schemas.microsoft.com/office/drawing/2014/main" id="{742EC1CB-C793-486F-BE71-3DF36B88DD7A}"/>
              </a:ext>
            </a:extLst>
          </p:cNvPr>
          <p:cNvSpPr txBox="1">
            <a:spLocks/>
          </p:cNvSpPr>
          <p:nvPr/>
        </p:nvSpPr>
        <p:spPr>
          <a:xfrm>
            <a:off x="5867400" y="618490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Only product specifically dedicated to this niche market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  <p:sp>
        <p:nvSpPr>
          <p:cNvPr id="14" name="Slide Number Placeholder 37">
            <a:extLst>
              <a:ext uri="{FF2B5EF4-FFF2-40B4-BE49-F238E27FC236}">
                <a16:creationId xmlns:a16="http://schemas.microsoft.com/office/drawing/2014/main" id="{EF4EC1C6-4227-4BFD-B5D4-1ECDC0D1011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rgbClr val="582156"/>
                </a:solidFill>
              </a:rPr>
              <a:t>Cool and stylish product</a:t>
            </a:r>
          </a:p>
          <a:p>
            <a:r>
              <a:rPr lang="en-ZA" noProof="1">
                <a:solidFill>
                  <a:srgbClr val="582156"/>
                </a:solidFill>
              </a:rPr>
              <a:t>Areas for community connections </a:t>
            </a:r>
          </a:p>
          <a:p>
            <a:r>
              <a:rPr lang="en-ZA" noProof="1">
                <a:solidFill>
                  <a:srgbClr val="582156"/>
                </a:solidFill>
              </a:rPr>
              <a:t>Online store and market swap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80FD8428ECC146A949B868B15B04F1" ma:contentTypeVersion="14" ma:contentTypeDescription="Create a new document." ma:contentTypeScope="" ma:versionID="47d4c3e06695e9498c908d2bacb7df04">
  <xsd:schema xmlns:xsd="http://www.w3.org/2001/XMLSchema" xmlns:xs="http://www.w3.org/2001/XMLSchema" xmlns:p="http://schemas.microsoft.com/office/2006/metadata/properties" xmlns:ns2="982c379f-0a1c-4719-a8fd-9ac01f4bd1f0" xmlns:ns3="f1237b1b-84ed-4471-8405-7b6c8da676e8" targetNamespace="http://schemas.microsoft.com/office/2006/metadata/properties" ma:root="true" ma:fieldsID="b6135878ab859b11e7090441528a75c6" ns2:_="" ns3:_="">
    <xsd:import namespace="982c379f-0a1c-4719-a8fd-9ac01f4bd1f0"/>
    <xsd:import namespace="f1237b1b-84ed-4471-8405-7b6c8da676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2c379f-0a1c-4719-a8fd-9ac01f4bd1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f371a6b-27c1-499d-8092-3148cde74f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237b1b-84ed-4471-8405-7b6c8da676e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d3df1fa-abfa-461a-88fe-7dae92aa8b6e}" ma:internalName="TaxCatchAll" ma:showField="CatchAllData" ma:web="f1237b1b-84ed-4471-8405-7b6c8da676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237b1b-84ed-4471-8405-7b6c8da676e8" xsi:nil="true"/>
    <lcf76f155ced4ddcb4097134ff3c332f xmlns="982c379f-0a1c-4719-a8fd-9ac01f4bd1f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9CEBD4-9885-4E98-BA11-AA6D3DB5B9E0}"/>
</file>

<file path=customXml/itemProps3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731</TotalTime>
  <Words>693</Words>
  <Application>Microsoft Office PowerPoint</Application>
  <PresentationFormat>Widescreen</PresentationFormat>
  <Paragraphs>220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Oswald</vt:lpstr>
      <vt:lpstr>Segoe UI Semibold</vt:lpstr>
      <vt:lpstr>Office Theme</vt:lpstr>
      <vt:lpstr>GLOBAL POWER PLATFORM BOOTCAMP 2023 PL</vt:lpstr>
      <vt:lpstr>GLOBAL POWER PLATFORM BOOTCAMP 2023 PL</vt:lpstr>
      <vt:lpstr>PowerPoint Presentation</vt:lpstr>
      <vt:lpstr>Speakers</vt:lpstr>
      <vt:lpstr>Agenda</vt:lpstr>
      <vt:lpstr>PROBLEM</vt:lpstr>
      <vt:lpstr>PRODUCT OVERVIEW</vt:lpstr>
      <vt:lpstr>PRODUCT BENEFITS</vt:lpstr>
      <vt:lpstr>Demo Title</vt:lpstr>
      <vt:lpstr>BUSINESS MODEL</vt:lpstr>
      <vt:lpstr>MARKET OVERVIEW</vt:lpstr>
      <vt:lpstr>MARKET COMPARISON</vt:lpstr>
      <vt:lpstr>Demo Title</vt:lpstr>
      <vt:lpstr>OUR COMPETITION</vt:lpstr>
      <vt:lpstr>OUR COMPETITION GRAPHIC</vt:lpstr>
      <vt:lpstr>GROWTH STRATEGY</vt:lpstr>
      <vt:lpstr>TRACTION</vt:lpstr>
      <vt:lpstr>FINANCIALS</vt:lpstr>
      <vt:lpstr>FUNDING</vt:lpstr>
      <vt:lpstr>Any Questions?</vt:lpstr>
      <vt:lpstr>PowerPoint Presentation</vt:lpstr>
      <vt:lpstr>GLOBAL POWER PLATFORM BOOTCAMP 2023 PL Event Brought to you by COMMUNITY MEMBERS</vt:lpstr>
      <vt:lpstr>Event Sponsors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Michal Ziemba</cp:lastModifiedBy>
  <cp:revision>10</cp:revision>
  <dcterms:created xsi:type="dcterms:W3CDTF">2022-02-07T14:48:07Z</dcterms:created>
  <dcterms:modified xsi:type="dcterms:W3CDTF">2023-02-14T14:56:36Z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0x0101002880FD8428ECC146A949B868B15B04F1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